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7531100" cy="10655300"/>
  <p:notesSz cx="7531100" cy="1065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228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5308" y="3303143"/>
            <a:ext cx="6406832" cy="2237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0617" y="5966968"/>
            <a:ext cx="5276215" cy="2663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6872" y="2450719"/>
            <a:ext cx="3278790" cy="7032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81786" y="2450719"/>
            <a:ext cx="3278790" cy="7032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872" y="426212"/>
            <a:ext cx="6783705" cy="17048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6872" y="2450719"/>
            <a:ext cx="6783705" cy="7032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2733" y="9909429"/>
            <a:ext cx="2411984" cy="532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6872" y="9909429"/>
            <a:ext cx="1733613" cy="532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26964" y="9909429"/>
            <a:ext cx="1733613" cy="532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174"/>
            <a:ext cx="7533926" cy="105596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3926" cy="10653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Nalini</dc:creator>
  <cp:lastModifiedBy>Nalini Anand</cp:lastModifiedBy>
  <cp:revision>1</cp:revision>
  <dcterms:created xsi:type="dcterms:W3CDTF">2023-07-17T07:51:14Z</dcterms:created>
  <dcterms:modified xsi:type="dcterms:W3CDTF">2025-08-26T11:31:51Z</dcterms:modified>
</cp:coreProperties>
</file>