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sldIdLst>
    <p:sldId id="257" r:id="rId2"/>
    <p:sldId id="272" r:id="rId3"/>
    <p:sldId id="273" r:id="rId4"/>
    <p:sldId id="274" r:id="rId5"/>
    <p:sldId id="282" r:id="rId6"/>
    <p:sldId id="275" r:id="rId7"/>
    <p:sldId id="283" r:id="rId8"/>
    <p:sldId id="276" r:id="rId9"/>
    <p:sldId id="284" r:id="rId10"/>
    <p:sldId id="277" r:id="rId11"/>
    <p:sldId id="285" r:id="rId12"/>
    <p:sldId id="271" r:id="rId13"/>
    <p:sldId id="27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A2418-597C-4FC4-820F-AA10750C27CE}" type="datetimeFigureOut">
              <a:rPr lang="en-IN" smtClean="0"/>
              <a:pPr/>
              <a:t>14-08-2025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BA4E-8E43-486C-B602-44F3842030D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0040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A2418-597C-4FC4-820F-AA10750C27CE}" type="datetimeFigureOut">
              <a:rPr lang="en-IN" smtClean="0"/>
              <a:pPr/>
              <a:t>14-08-2025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BA4E-8E43-486C-B602-44F3842030D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3975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A2418-597C-4FC4-820F-AA10750C27CE}" type="datetimeFigureOut">
              <a:rPr lang="en-IN" smtClean="0"/>
              <a:pPr/>
              <a:t>14-08-2025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BA4E-8E43-486C-B602-44F3842030D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3730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A2418-597C-4FC4-820F-AA10750C27CE}" type="datetimeFigureOut">
              <a:rPr lang="en-IN" smtClean="0"/>
              <a:pPr/>
              <a:t>14-08-2025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BA4E-8E43-486C-B602-44F3842030D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5366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A2418-597C-4FC4-820F-AA10750C27CE}" type="datetimeFigureOut">
              <a:rPr lang="en-IN" smtClean="0"/>
              <a:pPr/>
              <a:t>14-08-2025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BA4E-8E43-486C-B602-44F3842030D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6564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A2418-597C-4FC4-820F-AA10750C27CE}" type="datetimeFigureOut">
              <a:rPr lang="en-IN" smtClean="0"/>
              <a:pPr/>
              <a:t>14-08-2025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BA4E-8E43-486C-B602-44F3842030D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5055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A2418-597C-4FC4-820F-AA10750C27CE}" type="datetimeFigureOut">
              <a:rPr lang="en-IN" smtClean="0"/>
              <a:pPr/>
              <a:t>14-08-2025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BA4E-8E43-486C-B602-44F3842030D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7640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A2418-597C-4FC4-820F-AA10750C27CE}" type="datetimeFigureOut">
              <a:rPr lang="en-IN" smtClean="0"/>
              <a:pPr/>
              <a:t>14-08-2025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BA4E-8E43-486C-B602-44F3842030D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1665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A2418-597C-4FC4-820F-AA10750C27CE}" type="datetimeFigureOut">
              <a:rPr lang="en-IN" smtClean="0"/>
              <a:pPr/>
              <a:t>14-08-2025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BA4E-8E43-486C-B602-44F3842030D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2567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A2418-597C-4FC4-820F-AA10750C27CE}" type="datetimeFigureOut">
              <a:rPr lang="en-IN" smtClean="0"/>
              <a:pPr/>
              <a:t>14-08-2025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BA4E-8E43-486C-B602-44F3842030D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2025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A2418-597C-4FC4-820F-AA10750C27CE}" type="datetimeFigureOut">
              <a:rPr lang="en-IN" smtClean="0"/>
              <a:pPr/>
              <a:t>14-08-2025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BA4E-8E43-486C-B602-44F3842030DD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57106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A2418-597C-4FC4-820F-AA10750C27CE}" type="datetimeFigureOut">
              <a:rPr lang="en-IN" smtClean="0"/>
              <a:pPr/>
              <a:t>14-08-2025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BA4E-8E43-486C-B602-44F3842030D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5857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A2418-597C-4FC4-820F-AA10750C27CE}" type="datetimeFigureOut">
              <a:rPr lang="en-IN" smtClean="0"/>
              <a:pPr/>
              <a:t>14-08-2025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BA4E-8E43-486C-B602-44F3842030DD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9673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A2418-597C-4FC4-820F-AA10750C27CE}" type="datetimeFigureOut">
              <a:rPr lang="en-IN" smtClean="0"/>
              <a:pPr/>
              <a:t>14-08-2025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BA4E-8E43-486C-B602-44F3842030D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8972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A2418-597C-4FC4-820F-AA10750C27CE}" type="datetimeFigureOut">
              <a:rPr lang="en-IN" smtClean="0"/>
              <a:pPr/>
              <a:t>14-08-2025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BA4E-8E43-486C-B602-44F3842030D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9011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A2418-597C-4FC4-820F-AA10750C27CE}" type="datetimeFigureOut">
              <a:rPr lang="en-IN" smtClean="0"/>
              <a:pPr/>
              <a:t>14-08-2025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BA4E-8E43-486C-B602-44F3842030D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6950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A2418-597C-4FC4-820F-AA10750C27CE}" type="datetimeFigureOut">
              <a:rPr lang="en-IN" smtClean="0"/>
              <a:pPr/>
              <a:t>14-08-2025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150BA4E-8E43-486C-B602-44F3842030D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86917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3688" y="2203142"/>
            <a:ext cx="88993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2"/>
                </a:solidFill>
                <a:latin typeface="Algerian" panose="04020705040A02060702" pitchFamily="82" charset="0"/>
              </a:rPr>
              <a:t>Brain science Laboratory</a:t>
            </a:r>
            <a:endParaRPr lang="en-IN" sz="4800" dirty="0">
              <a:solidFill>
                <a:schemeClr val="bg2"/>
              </a:solidFill>
              <a:latin typeface="Algerian" panose="04020705040A02060702" pitchFamily="82" charset="0"/>
            </a:endParaRPr>
          </a:p>
        </p:txBody>
      </p:sp>
      <p:pic>
        <p:nvPicPr>
          <p:cNvPr id="3" name="Picture 2" descr="C:\New folder\Ravi New folder\pics\new innovative logo fir video cop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8845" y="624115"/>
            <a:ext cx="7249275" cy="17272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466" y="3034139"/>
            <a:ext cx="4996091" cy="346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84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886" y="917912"/>
            <a:ext cx="8793714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Instruments of Lab</a:t>
            </a:r>
          </a:p>
          <a:p>
            <a:pPr algn="ctr"/>
            <a:endParaRPr lang="en-US" sz="3600" b="1" u="sng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IN" sz="2800" b="1" dirty="0">
                <a:solidFill>
                  <a:schemeClr val="bg1"/>
                </a:solidFill>
              </a:rPr>
              <a:t>Harmony Method Machine   </a:t>
            </a:r>
          </a:p>
          <a:p>
            <a:endParaRPr lang="en-IN" sz="3200" b="1" dirty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</a:rPr>
              <a:t>Harmony method is numeric mnemonics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</a:rPr>
              <a:t>Useful for Point answers, sequence answer, chronological orders, random recalling at any point.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</a:rPr>
              <a:t>You will find the rhyming words of number 1 to 20 by practicing on board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</a:rPr>
              <a:t>E.g. Any question which is difficult to learn in points, long answer etc…</a:t>
            </a:r>
          </a:p>
          <a:p>
            <a:endParaRPr lang="en-US" sz="36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endParaRPr lang="en-US" sz="36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IN" sz="36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6" name="Picture 5" descr="F:\VINOD SIR SHOOT\lab video\lab machine with dimention\harmony machine.jpg"/>
          <p:cNvPicPr/>
          <p:nvPr/>
        </p:nvPicPr>
        <p:blipFill rotWithShape="1">
          <a:blip r:embed="rId2" cstate="print"/>
          <a:srcRect r="14386" b="11269"/>
          <a:stretch/>
        </p:blipFill>
        <p:spPr bwMode="auto">
          <a:xfrm>
            <a:off x="8389258" y="486228"/>
            <a:ext cx="3378762" cy="3042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C:\New folder\Ravi New folder\pics\new innovative logo fir video cop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6972" y="0"/>
            <a:ext cx="3733540" cy="9724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7743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812836"/>
            <a:ext cx="908390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b="1" dirty="0">
                <a:solidFill>
                  <a:schemeClr val="bg1"/>
                </a:solidFill>
              </a:rPr>
              <a:t> Positivity Tester Machine </a:t>
            </a:r>
            <a:r>
              <a:rPr lang="en-US" sz="2800" b="1" dirty="0">
                <a:solidFill>
                  <a:schemeClr val="bg1"/>
                </a:solidFill>
              </a:rPr>
              <a:t>(Mind Machine)</a:t>
            </a:r>
          </a:p>
          <a:p>
            <a:endParaRPr lang="en-IN" sz="2800" b="1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	</a:t>
            </a:r>
            <a:endParaRPr lang="en-IN" sz="2800" b="1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</a:rPr>
              <a:t>Galvanic Resistance </a:t>
            </a:r>
            <a:r>
              <a:rPr lang="en-US" sz="1400" b="1" dirty="0">
                <a:solidFill>
                  <a:schemeClr val="bg1"/>
                </a:solidFill>
              </a:rPr>
              <a:t>Several terms are used for this phenomena, such as EDA (electro dermal activity), EDR (electro dermal response)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</a:rPr>
              <a:t>You have to put your two fingers on specified button on board to know the mood </a:t>
            </a:r>
            <a:r>
              <a:rPr lang="en-US" sz="1400" b="1" dirty="0">
                <a:solidFill>
                  <a:schemeClr val="bg1"/>
                </a:solidFill>
              </a:rPr>
              <a:t>your body generates heat and sweat ,according to your thoughts and state of mind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</a:rPr>
              <a:t>Positivity tester as per the readings on the display </a:t>
            </a:r>
          </a:p>
          <a:p>
            <a:pPr marL="342900" indent="-342900"/>
            <a:endParaRPr lang="en-IN" sz="2400" b="1" dirty="0">
              <a:solidFill>
                <a:schemeClr val="bg1"/>
              </a:solidFill>
            </a:endParaRPr>
          </a:p>
        </p:txBody>
      </p:sp>
      <p:pic>
        <p:nvPicPr>
          <p:cNvPr id="7" name="Picture 6" descr="F:\VINOD SIR SHOOT\lab video\lab machine with dimention\mind machine positvity tester.jpg"/>
          <p:cNvPicPr/>
          <p:nvPr/>
        </p:nvPicPr>
        <p:blipFill rotWithShape="1">
          <a:blip r:embed="rId2" cstate="print"/>
          <a:srcRect r="19028" b="11611"/>
          <a:stretch/>
        </p:blipFill>
        <p:spPr bwMode="auto">
          <a:xfrm>
            <a:off x="9055463" y="1310641"/>
            <a:ext cx="2598057" cy="3077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New folder\Ravi New folder\pics\new innovative logo fir video cop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72803" y="175966"/>
            <a:ext cx="3733540" cy="9724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213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3953" y="1434381"/>
            <a:ext cx="1011645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b="1" dirty="0">
                <a:solidFill>
                  <a:schemeClr val="bg1"/>
                </a:solidFill>
              </a:rPr>
              <a:t> </a:t>
            </a: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M4 Factor Machine</a:t>
            </a:r>
          </a:p>
          <a:p>
            <a:endParaRPr lang="en-IN" sz="2800" b="1" dirty="0">
              <a:solidFill>
                <a:schemeClr val="bg1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IN" sz="2800" b="1" dirty="0"/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Chain method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Long answers , theory answer without points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Clap switch, sensors to operate the machine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Students learn Technology also</a:t>
            </a:r>
          </a:p>
          <a:p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800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800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IN" sz="2800" dirty="0"/>
              <a:t>            </a:t>
            </a:r>
            <a:endParaRPr lang="en-US" sz="2800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IN" sz="2800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687" y="1626951"/>
            <a:ext cx="2434689" cy="3604097"/>
          </a:xfrm>
          <a:prstGeom prst="rect">
            <a:avLst/>
          </a:prstGeom>
        </p:spPr>
      </p:pic>
      <p:pic>
        <p:nvPicPr>
          <p:cNvPr id="6" name="Picture 5" descr="C:\New folder\Ravi New folder\pics\new innovative logo fir video cop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2872" y="160640"/>
            <a:ext cx="4012165" cy="10450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6326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01E675-9F9E-5A19-6CAF-16BB0BD43B74}"/>
              </a:ext>
            </a:extLst>
          </p:cNvPr>
          <p:cNvSpPr/>
          <p:nvPr/>
        </p:nvSpPr>
        <p:spPr>
          <a:xfrm>
            <a:off x="1104536" y="1636220"/>
            <a:ext cx="7155544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Figure and Feature Machine</a:t>
            </a:r>
          </a:p>
          <a:p>
            <a:endParaRPr lang="en-IN" sz="2800" b="1" dirty="0">
              <a:solidFill>
                <a:schemeClr val="bg1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Figure and feature Method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Point answer up to 20 points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Coordinate cards with the picture by practicing on board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b="1" dirty="0" err="1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Eg.</a:t>
            </a: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Child labour Act, Community Helpers etc….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800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F5C91A-3B34-4656-D9AF-CB21B62B1D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9730" y="1406894"/>
            <a:ext cx="2531378" cy="3636820"/>
          </a:xfrm>
          <a:prstGeom prst="rect">
            <a:avLst/>
          </a:prstGeom>
        </p:spPr>
      </p:pic>
      <p:pic>
        <p:nvPicPr>
          <p:cNvPr id="4" name="Picture 3" descr="C:\New folder\Ravi New folder\pics\new innovative logo fir video copy.png">
            <a:extLst>
              <a:ext uri="{FF2B5EF4-FFF2-40B4-BE49-F238E27FC236}">
                <a16:creationId xmlns:a16="http://schemas.microsoft.com/office/drawing/2014/main" id="{00A531E1-238F-058A-919D-7FB13F9E1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2872" y="160640"/>
            <a:ext cx="4012165" cy="10450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5443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5839" y="1801140"/>
            <a:ext cx="672011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VIBGYOR Machine</a:t>
            </a:r>
          </a:p>
          <a:p>
            <a:endParaRPr lang="en-IN" sz="2800" b="1" dirty="0">
              <a:solidFill>
                <a:schemeClr val="bg1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VIBGYOR Method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E.g. Historical date, century and long answer question of History and Geography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Rainbow color sequence mapped with century years</a:t>
            </a:r>
          </a:p>
        </p:txBody>
      </p:sp>
      <p:pic>
        <p:nvPicPr>
          <p:cNvPr id="6" name="Picture 5" descr="F:\VINOD SIR SHOOT\lab video\lab machine with dimention\vibgyor machine.jpg"/>
          <p:cNvPicPr/>
          <p:nvPr/>
        </p:nvPicPr>
        <p:blipFill rotWithShape="1">
          <a:blip r:embed="rId2"/>
          <a:srcRect r="12995" b="12419"/>
          <a:stretch/>
        </p:blipFill>
        <p:spPr bwMode="auto">
          <a:xfrm>
            <a:off x="8104053" y="1451508"/>
            <a:ext cx="2817948" cy="284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New folder\Ravi New folder\pics\new innovative logo fir video cop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5977" y="180815"/>
            <a:ext cx="4237911" cy="11038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135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22016C-28FF-7995-4EBE-37161C3DF613}"/>
              </a:ext>
            </a:extLst>
          </p:cNvPr>
          <p:cNvSpPr/>
          <p:nvPr/>
        </p:nvSpPr>
        <p:spPr>
          <a:xfrm>
            <a:off x="398915" y="1680066"/>
            <a:ext cx="955788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Symbolic method machine </a:t>
            </a:r>
          </a:p>
          <a:p>
            <a:endParaRPr lang="en-IN" sz="2800" b="1" dirty="0">
              <a:solidFill>
                <a:schemeClr val="bg1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sz="2800" b="1" dirty="0">
              <a:solidFill>
                <a:schemeClr val="bg1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Symbolic method from numeric mnemonics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Points answers, sequence in answer, </a:t>
            </a:r>
          </a:p>
          <a:p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chronological order, random recalling at </a:t>
            </a:r>
          </a:p>
          <a:p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any point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Sequence of images by Special Cards</a:t>
            </a:r>
          </a:p>
        </p:txBody>
      </p:sp>
      <p:pic>
        <p:nvPicPr>
          <p:cNvPr id="3" name="Picture 2" descr="F:\VINOD SIR SHOOT\lab video\lab machine with dimention\symbolic method machine.jpg">
            <a:extLst>
              <a:ext uri="{FF2B5EF4-FFF2-40B4-BE49-F238E27FC236}">
                <a16:creationId xmlns:a16="http://schemas.microsoft.com/office/drawing/2014/main" id="{6B0C264C-1070-A2E9-CCC3-EABE2C06C437}"/>
              </a:ext>
            </a:extLst>
          </p:cNvPr>
          <p:cNvPicPr/>
          <p:nvPr/>
        </p:nvPicPr>
        <p:blipFill rotWithShape="1">
          <a:blip r:embed="rId2" cstate="print"/>
          <a:srcRect t="-1" r="43440" b="10463"/>
          <a:stretch/>
        </p:blipFill>
        <p:spPr bwMode="auto">
          <a:xfrm>
            <a:off x="8594272" y="1680066"/>
            <a:ext cx="2725056" cy="3497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C:\New folder\Ravi New folder\pics\new innovative logo fir video copy.png">
            <a:extLst>
              <a:ext uri="{FF2B5EF4-FFF2-40B4-BE49-F238E27FC236}">
                <a16:creationId xmlns:a16="http://schemas.microsoft.com/office/drawing/2014/main" id="{8661FD6B-4007-2138-7ECE-4142408FB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5977" y="180815"/>
            <a:ext cx="4237911" cy="11038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17847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5452" y="1420951"/>
            <a:ext cx="756194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Phonic Method Machine </a:t>
            </a:r>
          </a:p>
          <a:p>
            <a:endParaRPr lang="en-IN" sz="2800" b="1" dirty="0">
              <a:solidFill>
                <a:schemeClr val="bg1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IN" sz="2800" b="1" dirty="0">
              <a:solidFill>
                <a:schemeClr val="bg1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sz="2800" b="1" dirty="0">
              <a:solidFill>
                <a:schemeClr val="bg1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Phonetic method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Memorize phone number, math formula, table , historical date or other numbers Periodic Table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Practice to find the image of 01 to 99 number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136" y="860700"/>
            <a:ext cx="3657041" cy="3600991"/>
          </a:xfrm>
          <a:prstGeom prst="rect">
            <a:avLst/>
          </a:prstGeom>
        </p:spPr>
      </p:pic>
      <p:pic>
        <p:nvPicPr>
          <p:cNvPr id="6" name="Picture 5" descr="C:\New folder\Ravi New folder\pics\new innovative logo fir video cop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8343" y="0"/>
            <a:ext cx="3733540" cy="9724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2492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New folder\Ravi New folder\pics\new innovative logo fir video copy.png">
            <a:extLst>
              <a:ext uri="{FF2B5EF4-FFF2-40B4-BE49-F238E27FC236}">
                <a16:creationId xmlns:a16="http://schemas.microsoft.com/office/drawing/2014/main" id="{207DB3F3-F4FC-DD7B-F130-E6645CC06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5977" y="180815"/>
            <a:ext cx="4237911" cy="1103828"/>
          </a:xfrm>
          <a:prstGeom prst="rect">
            <a:avLst/>
          </a:prstGeom>
          <a:noFill/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FF4F066-7A1F-FAA9-98C9-F8DF99FC0DBA}"/>
              </a:ext>
            </a:extLst>
          </p:cNvPr>
          <p:cNvSpPr/>
          <p:nvPr/>
        </p:nvSpPr>
        <p:spPr>
          <a:xfrm>
            <a:off x="1056639" y="1807643"/>
            <a:ext cx="734422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Mind Clock</a:t>
            </a:r>
          </a:p>
          <a:p>
            <a:endParaRPr lang="en-IN" sz="2800" b="1" dirty="0">
              <a:solidFill>
                <a:schemeClr val="bg1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sz="2800" b="1" dirty="0">
              <a:solidFill>
                <a:schemeClr val="bg1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Month code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Memorize month and events with help of phonetic and PIS method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12 month with associative images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General Knowledge and Current Affairs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216"/>
          <a:stretch/>
        </p:blipFill>
        <p:spPr>
          <a:xfrm>
            <a:off x="8641806" y="1807643"/>
            <a:ext cx="2656114" cy="326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289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2513" y="1613988"/>
            <a:ext cx="6096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Magnetic Number Board</a:t>
            </a:r>
          </a:p>
          <a:p>
            <a:endParaRPr lang="en-IN" sz="2800" b="1" dirty="0">
              <a:solidFill>
                <a:schemeClr val="bg1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endParaRPr lang="en-IN" sz="2800" b="1" dirty="0">
              <a:solidFill>
                <a:schemeClr val="bg1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Phonetic code converter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Learn coding of phonetic method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Convert digit 0 to 9 in alphabetic code </a:t>
            </a:r>
          </a:p>
        </p:txBody>
      </p:sp>
      <p:pic>
        <p:nvPicPr>
          <p:cNvPr id="6" name="Picture 5" descr="F:\VINOD SIR SHOOT\lab video\lab machine with dimention\Magnetic Number Board.jpg"/>
          <p:cNvPicPr/>
          <p:nvPr/>
        </p:nvPicPr>
        <p:blipFill rotWithShape="1">
          <a:blip r:embed="rId2" cstate="print"/>
          <a:srcRect r="17647" b="24853"/>
          <a:stretch/>
        </p:blipFill>
        <p:spPr bwMode="auto">
          <a:xfrm>
            <a:off x="7737565" y="1958796"/>
            <a:ext cx="3014617" cy="2743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New folder\Ravi New folder\pics\new innovative logo fir video cop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0"/>
            <a:ext cx="3733540" cy="9724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3411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822CDA-9463-118B-6328-E11EE3904E45}"/>
              </a:ext>
            </a:extLst>
          </p:cNvPr>
          <p:cNvSpPr/>
          <p:nvPr/>
        </p:nvSpPr>
        <p:spPr>
          <a:xfrm>
            <a:off x="571542" y="1711849"/>
            <a:ext cx="818605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VOCAB Machine </a:t>
            </a:r>
          </a:p>
          <a:p>
            <a:endParaRPr lang="en-IN" sz="2800" b="1" dirty="0">
              <a:solidFill>
                <a:schemeClr val="bg1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sz="2800" b="1" dirty="0">
              <a:solidFill>
                <a:schemeClr val="bg1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IN" sz="2800" b="1" dirty="0">
              <a:solidFill>
                <a:schemeClr val="bg1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PIS Method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Learn vocabulary, hard words and </a:t>
            </a:r>
          </a:p>
          <a:p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word meaning, complete dictionary,  </a:t>
            </a:r>
          </a:p>
          <a:p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antonyms, synonyms etc…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Country/ Capital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20D1B6-887D-0A01-1AF3-339E94B378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227" y="2377457"/>
            <a:ext cx="2713493" cy="3410840"/>
          </a:xfrm>
          <a:prstGeom prst="rect">
            <a:avLst/>
          </a:prstGeom>
        </p:spPr>
      </p:pic>
      <p:pic>
        <p:nvPicPr>
          <p:cNvPr id="4" name="Picture 3" descr="C:\New folder\Ravi New folder\pics\new innovative logo fir video copy.png">
            <a:extLst>
              <a:ext uri="{FF2B5EF4-FFF2-40B4-BE49-F238E27FC236}">
                <a16:creationId xmlns:a16="http://schemas.microsoft.com/office/drawing/2014/main" id="{01F732F6-8797-1F3D-6C85-D862DEC7B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9200" y="356263"/>
            <a:ext cx="3733540" cy="9724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80145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3555" y="1931625"/>
            <a:ext cx="1137204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MCQ Machine</a:t>
            </a:r>
          </a:p>
          <a:p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endParaRPr lang="en-IN" sz="2800" b="1" dirty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PIS Method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Learn short answer and MCQ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Basic GK/ Current Affairs</a:t>
            </a:r>
          </a:p>
          <a:p>
            <a:r>
              <a:rPr lang="en-IN" sz="28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Gen Studies etc…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377" y="1857616"/>
            <a:ext cx="3062892" cy="3867544"/>
          </a:xfrm>
          <a:prstGeom prst="rect">
            <a:avLst/>
          </a:prstGeom>
        </p:spPr>
      </p:pic>
      <p:pic>
        <p:nvPicPr>
          <p:cNvPr id="4" name="Picture 3" descr="C:\New folder\Ravi New folder\pics\new innovative logo fir video cop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609599"/>
            <a:ext cx="3733540" cy="9724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9586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New folder\Ravi New folder\pics\new innovative logo fir video copy.png">
            <a:extLst>
              <a:ext uri="{FF2B5EF4-FFF2-40B4-BE49-F238E27FC236}">
                <a16:creationId xmlns:a16="http://schemas.microsoft.com/office/drawing/2014/main" id="{B0266DFA-1888-B545-BB64-85A734716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2880" y="497839"/>
            <a:ext cx="3733540" cy="972457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69A3B36-B06B-FFBC-F0FF-3CC239F5AC16}"/>
              </a:ext>
            </a:extLst>
          </p:cNvPr>
          <p:cNvSpPr txBox="1"/>
          <p:nvPr/>
        </p:nvSpPr>
        <p:spPr>
          <a:xfrm>
            <a:off x="805180" y="1612536"/>
            <a:ext cx="910082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IN" sz="32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LAB SET UP</a:t>
            </a:r>
          </a:p>
          <a:p>
            <a:endParaRPr lang="en-IN" sz="3200" b="1" dirty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N" sz="32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12 LAB Equipment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N" sz="32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With Integrated K-12 Content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N" sz="32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With </a:t>
            </a:r>
            <a:r>
              <a:rPr lang="en-IN" sz="3200" b="1" dirty="0" err="1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Brainywood</a:t>
            </a:r>
            <a:r>
              <a:rPr lang="en-IN" sz="32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Brain Science Digital Content</a:t>
            </a:r>
          </a:p>
          <a:p>
            <a:endParaRPr lang="en-IN" sz="3200" b="1" dirty="0">
              <a:solidFill>
                <a:schemeClr val="bg1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91263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241" y="1447576"/>
            <a:ext cx="7844598" cy="4585316"/>
          </a:xfrm>
          <a:prstGeom prst="rect">
            <a:avLst/>
          </a:prstGeom>
        </p:spPr>
      </p:pic>
      <p:pic>
        <p:nvPicPr>
          <p:cNvPr id="5" name="Picture 4" descr="C:\New folder\Ravi New folder\pics\new innovative logo fir video cop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32561" y="129401"/>
            <a:ext cx="4290785" cy="111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2399305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914</TotalTime>
  <Words>397</Words>
  <Application>Microsoft Office PowerPoint</Application>
  <PresentationFormat>Widescreen</PresentationFormat>
  <Paragraphs>90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Algerian</vt:lpstr>
      <vt:lpstr>Arial</vt:lpstr>
      <vt:lpstr>Arial Unicode MS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BrainyWood</dc:creator>
  <cp:lastModifiedBy>Nalini Anand</cp:lastModifiedBy>
  <cp:revision>74</cp:revision>
  <cp:lastPrinted>2024-08-30T08:46:08Z</cp:lastPrinted>
  <dcterms:created xsi:type="dcterms:W3CDTF">2023-08-12T06:41:03Z</dcterms:created>
  <dcterms:modified xsi:type="dcterms:W3CDTF">2025-08-14T12:10:08Z</dcterms:modified>
</cp:coreProperties>
</file>